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la Juurakko" initials="SJ" lastIdx="1" clrIdx="0">
    <p:extLst>
      <p:ext uri="{19B8F6BF-5375-455C-9EA6-DF929625EA0E}">
        <p15:presenceInfo xmlns:p15="http://schemas.microsoft.com/office/powerpoint/2012/main" userId="c2f1c268881a28a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/>
    <p:restoredTop sz="96186"/>
  </p:normalViewPr>
  <p:slideViewPr>
    <p:cSldViewPr snapToGrid="0" snapToObjects="1">
      <p:cViewPr varScale="1">
        <p:scale>
          <a:sx n="109" d="100"/>
          <a:sy n="109" d="100"/>
        </p:scale>
        <p:origin x="4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72442-0FA5-7B44-A056-252AADCE841E}" type="datetimeFigureOut">
              <a:rPr lang="fi-FI" smtClean="0"/>
              <a:t>30.5.2020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A745C-90B9-AD4B-A2A9-9348054EC1B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3918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A745C-90B9-AD4B-A2A9-9348054EC1B9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570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9B13CA-E136-6C47-87CC-A99A217F4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CD00915-FC88-D148-A3CC-ABB6A48F56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BA9984-F72D-E143-BAE2-D5FD4F38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846A-4026-8946-BBAE-1ACC04CC659A}" type="datetimeFigureOut">
              <a:rPr lang="fi-FI" smtClean="0"/>
              <a:t>30.5.2020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0AB50E-640F-6D48-B4AD-DAA1D4485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135C433-FBEF-7944-9B5B-3F90F75F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BC56-67F8-B941-AC37-07A47A08E1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665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9FA4B3-88D1-A643-8B8C-A85ECDE7F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0F4B643-4FA0-3A47-A804-D8613B812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86A8A47-7971-3F4D-85F9-A070032EE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846A-4026-8946-BBAE-1ACC04CC659A}" type="datetimeFigureOut">
              <a:rPr lang="fi-FI" smtClean="0"/>
              <a:t>30.5.2020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89D45F9-DD12-3847-B187-E362E75E9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158BC6-4E97-9E42-9685-063E2D29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BC56-67F8-B941-AC37-07A47A08E1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7806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063584E-8FF8-554B-9A2C-481C45C72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6A5F9CB-5031-8145-BE7E-07BA1767E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5B09404-E78F-7541-873E-F51BF38E8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846A-4026-8946-BBAE-1ACC04CC659A}" type="datetimeFigureOut">
              <a:rPr lang="fi-FI" smtClean="0"/>
              <a:t>30.5.2020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E0B4679-FE7B-784A-B3AD-19B45F9CB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EC49A34-B230-D24F-BACB-7746773B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BC56-67F8-B941-AC37-07A47A08E1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2815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BA268D-DFD8-2D49-88B7-56C1219B1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AC921B-B5A6-A842-8661-8B0E1FA95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D926FE1-C196-6446-9F1C-7ACC8B072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846A-4026-8946-BBAE-1ACC04CC659A}" type="datetimeFigureOut">
              <a:rPr lang="fi-FI" smtClean="0"/>
              <a:t>30.5.2020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7682544-716C-B04E-99A8-ED287AA1C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C9CA5EF-8596-634D-A833-856C9937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BC56-67F8-B941-AC37-07A47A08E1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3277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C68150-E503-924C-AF3F-2FA770F15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94E225A-DA07-374C-9BA0-B83EB2721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7F799A7-42B7-0D4A-80B8-0A7E4D8A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846A-4026-8946-BBAE-1ACC04CC659A}" type="datetimeFigureOut">
              <a:rPr lang="fi-FI" smtClean="0"/>
              <a:t>30.5.2020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5BA1DB4-009F-CB43-B107-4BD286698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BF605E3-3585-7F48-86E8-99A253D17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BC56-67F8-B941-AC37-07A47A08E1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876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5137BD-A156-C343-99C3-D1B6434C6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453C9E-1CD9-094A-97B4-5AAC1A68F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92288F8-D241-E24F-BB52-40801B4B0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843A5A0-E8D1-7A44-8C67-ABDAAE75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846A-4026-8946-BBAE-1ACC04CC659A}" type="datetimeFigureOut">
              <a:rPr lang="fi-FI" smtClean="0"/>
              <a:t>30.5.2020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3EF0211-53A8-0A43-9A85-679C7E1E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700EF73-DAD7-AB45-BB38-40DC716E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BC56-67F8-B941-AC37-07A47A08E1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5972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08FEDC-97D2-534B-89A4-F7CB6F79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C331881-D66B-704C-B732-975675E28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53A4993-4174-8D41-82EF-2E030DF31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709E864-4D99-FE4D-9D46-2086761DE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E97D9F8-5598-264C-8881-5A6F9D5348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4C86C90-03FA-FD43-9A52-BF4A59BA1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846A-4026-8946-BBAE-1ACC04CC659A}" type="datetimeFigureOut">
              <a:rPr lang="fi-FI" smtClean="0"/>
              <a:t>30.5.2020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3F0E1CB-D086-8142-A680-06290B131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72DEAD2-E209-564E-9A54-0064B3D4B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BC56-67F8-B941-AC37-07A47A08E1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68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B7DECE-623E-DF4C-A78A-E241EED9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5751F73-CEF6-6047-8CC0-54FA198D6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846A-4026-8946-BBAE-1ACC04CC659A}" type="datetimeFigureOut">
              <a:rPr lang="fi-FI" smtClean="0"/>
              <a:t>30.5.2020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DF731CA-5D24-F841-B637-DACDE9748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F45CDD1-2B26-514A-8012-119BC327C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BC56-67F8-B941-AC37-07A47A08E1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8224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BECA6D1-6E4B-D147-996C-A8DA9BDB6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846A-4026-8946-BBAE-1ACC04CC659A}" type="datetimeFigureOut">
              <a:rPr lang="fi-FI" smtClean="0"/>
              <a:t>30.5.2020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D72253C-6C06-FB4E-A617-B3FA03F5E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9ACE2ED-829D-D843-85DB-EF26FFD4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BC56-67F8-B941-AC37-07A47A08E1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2322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B1D031-F171-E74D-A2B0-2040E7F1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50E81A-58CD-8E4E-906D-DD138CBF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16549B1-4F18-7841-ABDE-9041B423A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B483165-26EF-AA42-A468-A12C2FF0B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846A-4026-8946-BBAE-1ACC04CC659A}" type="datetimeFigureOut">
              <a:rPr lang="fi-FI" smtClean="0"/>
              <a:t>30.5.2020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F36BCE5-0253-F342-AD02-D2E5A657F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28E61DD-49DA-9E46-B25D-913A0BCF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BC56-67F8-B941-AC37-07A47A08E1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8334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3962C0-2D7C-E947-A3D0-1624782A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82FF9D4-131B-B94D-ACB4-BA91420252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93EB69A-EDD7-0845-8A17-DEC9EFA3D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89540B3-D82D-2A40-86F6-D1CB86868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9846A-4026-8946-BBAE-1ACC04CC659A}" type="datetimeFigureOut">
              <a:rPr lang="fi-FI" smtClean="0"/>
              <a:t>30.5.2020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8429521-11A0-F54E-95DB-C341861E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F0685F-1086-974B-977C-010485EA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BC56-67F8-B941-AC37-07A47A08E1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046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69D5DEA-F5CF-204F-BFF0-9056A6B3B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4D91B8D-D8DD-074B-82AE-8E996DF74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A8A4D8E-16EA-5B44-9638-695B14B99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9846A-4026-8946-BBAE-1ACC04CC659A}" type="datetimeFigureOut">
              <a:rPr lang="fi-FI" smtClean="0"/>
              <a:t>30.5.2020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B64A955-BB69-3246-A1AB-D6B6982D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1014FCE-FEF1-5A4C-9C23-328317DF8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5BC56-67F8-B941-AC37-07A47A08E1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622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2355ED-0AE1-3640-B37D-CCF782F327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73DDAF1-4AC4-1A4C-AA71-7ADFE49218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50A41CC-AD97-BE4B-A7FC-3D096D6B4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58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0"/>
    </mc:Choice>
    <mc:Fallback xmlns="">
      <p:transition spd="slow" advTm="15260"/>
    </mc:Fallback>
  </mc:AlternateContent>
  <p:extLst>
    <p:ext uri="{E180D4A7-C9FB-4DFB-919C-405C955672EB}">
      <p14:showEvtLst xmlns:p14="http://schemas.microsoft.com/office/powerpoint/2010/main">
        <p14:playEvt time="4910" objId="6"/>
        <p14:stopEvt time="14113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DE56BBA-7840-374A-BDB9-234A51266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44"/>
    </mc:Choice>
    <mc:Fallback xmlns="">
      <p:transition spd="slow" advTm="53244"/>
    </mc:Fallback>
  </mc:AlternateContent>
  <p:extLst>
    <p:ext uri="{E180D4A7-C9FB-4DFB-919C-405C955672EB}">
      <p14:showEvtLst xmlns:p14="http://schemas.microsoft.com/office/powerpoint/2010/main">
        <p14:playEvt time="1327" objId="6"/>
        <p14:stopEvt time="52450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D37F17B4-891C-E34E-A0EF-A4EDDFE57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B59FF5C-C521-1548-8143-CECDFD477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52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01"/>
    </mc:Choice>
    <mc:Fallback xmlns="">
      <p:transition spd="slow" advTm="76301"/>
    </mc:Fallback>
  </mc:AlternateContent>
  <p:extLst>
    <p:ext uri="{E180D4A7-C9FB-4DFB-919C-405C955672EB}">
      <p14:showEvtLst xmlns:p14="http://schemas.microsoft.com/office/powerpoint/2010/main">
        <p14:playEvt time="943" objId="8"/>
        <p14:stopEvt time="75870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408488-A83B-E44B-AC55-9C421440A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ruoka&#10;&#10;Kuvaus luotu automaattisesti">
            <a:extLst>
              <a:ext uri="{FF2B5EF4-FFF2-40B4-BE49-F238E27FC236}">
                <a16:creationId xmlns:a16="http://schemas.microsoft.com/office/drawing/2014/main" id="{9A8FD411-9463-FD4C-9135-088CE8784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48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45"/>
    </mc:Choice>
    <mc:Fallback xmlns="">
      <p:transition spd="slow" advTm="62545"/>
    </mc:Fallback>
  </mc:AlternateContent>
  <p:extLst>
    <p:ext uri="{E180D4A7-C9FB-4DFB-919C-405C955672EB}">
      <p14:showEvtLst xmlns:p14="http://schemas.microsoft.com/office/powerpoint/2010/main">
        <p14:playEvt time="788" objId="6"/>
        <p14:stopEvt time="61973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C256D15-76C0-2949-B3F9-1D9CBD072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450263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758" objId="6"/>
        <p14:stopEvt time="2147483647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, näyttökuva&#10;&#10;Kuvaus luotu automaattisesti">
            <a:extLst>
              <a:ext uri="{FF2B5EF4-FFF2-40B4-BE49-F238E27FC236}">
                <a16:creationId xmlns:a16="http://schemas.microsoft.com/office/drawing/2014/main" id="{E9F1B012-9FBA-4445-9AD3-1C2B925B1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Kuva 6" descr="Kuva, joka sisältää kohteen teksti, näyttökuva&#10;&#10;Kuvaus luotu automaattisesti">
            <a:extLst>
              <a:ext uri="{FF2B5EF4-FFF2-40B4-BE49-F238E27FC236}">
                <a16:creationId xmlns:a16="http://schemas.microsoft.com/office/drawing/2014/main" id="{599A70B6-FA19-D943-AD56-767B4F0E8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542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97"/>
    </mc:Choice>
    <mc:Fallback xmlns="">
      <p:transition spd="slow" advTm="73797"/>
    </mc:Fallback>
  </mc:AlternateContent>
  <p:extLst>
    <p:ext uri="{E180D4A7-C9FB-4DFB-919C-405C955672EB}">
      <p14:showEvtLst xmlns:p14="http://schemas.microsoft.com/office/powerpoint/2010/main">
        <p14:playEvt time="677" objId="8"/>
        <p14:stopEvt time="72268" objId="8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9613793-0864-C34D-B873-79F14E081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Kuva 6" descr="Kuva, joka sisältää kohteen valokuva, istuminen&#10;&#10;Kuvaus luotu automaattisesti">
            <a:extLst>
              <a:ext uri="{FF2B5EF4-FFF2-40B4-BE49-F238E27FC236}">
                <a16:creationId xmlns:a16="http://schemas.microsoft.com/office/drawing/2014/main" id="{D174A87B-D5C2-8E48-BDF2-E16C1145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35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42"/>
    </mc:Choice>
    <mc:Fallback xmlns="">
      <p:transition spd="slow" advTm="19942"/>
    </mc:Fallback>
  </mc:AlternateContent>
  <p:extLst>
    <p:ext uri="{E180D4A7-C9FB-4DFB-919C-405C955672EB}">
      <p14:showEvtLst xmlns:p14="http://schemas.microsoft.com/office/powerpoint/2010/main">
        <p14:playEvt time="750" objId="8"/>
        <p14:stopEvt time="17350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92ACD2-614C-0244-9878-EDEDC93E5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E657990-006E-A040-98C7-82262956B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6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67"/>
    </mc:Choice>
    <mc:Fallback xmlns="">
      <p:transition spd="slow" advTm="22767"/>
    </mc:Fallback>
  </mc:AlternateContent>
  <p:extLst>
    <p:ext uri="{E180D4A7-C9FB-4DFB-919C-405C955672EB}">
      <p14:showEvtLst xmlns:p14="http://schemas.microsoft.com/office/powerpoint/2010/main">
        <p14:playEvt time="897" objId="6"/>
        <p14:stopEvt time="21944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611D1C-E848-314F-9621-798AE4B1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näyttökuva, kissa&#10;&#10;Kuvaus luotu automaattisesti">
            <a:extLst>
              <a:ext uri="{FF2B5EF4-FFF2-40B4-BE49-F238E27FC236}">
                <a16:creationId xmlns:a16="http://schemas.microsoft.com/office/drawing/2014/main" id="{A62A5BE3-8B3C-DE40-8427-6D6BFD53B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870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30"/>
    </mc:Choice>
    <mc:Fallback xmlns="">
      <p:transition spd="slow" advTm="20330"/>
    </mc:Fallback>
  </mc:AlternateContent>
  <p:extLst>
    <p:ext uri="{E180D4A7-C9FB-4DFB-919C-405C955672EB}">
      <p14:showEvtLst xmlns:p14="http://schemas.microsoft.com/office/powerpoint/2010/main">
        <p14:playEvt time="706" objId="6"/>
        <p14:stopEvt time="19646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5CB801-ADEB-CF4D-9022-C84DF227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ruoka, hedelmä, salaatti&#10;&#10;Kuvaus luotu automaattisesti">
            <a:extLst>
              <a:ext uri="{FF2B5EF4-FFF2-40B4-BE49-F238E27FC236}">
                <a16:creationId xmlns:a16="http://schemas.microsoft.com/office/drawing/2014/main" id="{140B57AC-B86C-BA43-91E0-F168CA8B1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0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12"/>
    </mc:Choice>
    <mc:Fallback xmlns="">
      <p:transition spd="slow" advTm="101212"/>
    </mc:Fallback>
  </mc:AlternateContent>
  <p:extLst>
    <p:ext uri="{E180D4A7-C9FB-4DFB-919C-405C955672EB}">
      <p14:showEvtLst xmlns:p14="http://schemas.microsoft.com/office/powerpoint/2010/main">
        <p14:playEvt time="1142" objId="8"/>
        <p14:stopEvt time="100020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5A059F-4FDE-4F4F-843B-EECDE3D92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12A0FEDD-1DE9-8A49-920D-616A6D374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9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07"/>
    </mc:Choice>
    <mc:Fallback xmlns="">
      <p:transition spd="slow" advTm="44507"/>
    </mc:Fallback>
  </mc:AlternateContent>
  <p:extLst>
    <p:ext uri="{E180D4A7-C9FB-4DFB-919C-405C955672EB}">
      <p14:showEvtLst xmlns:p14="http://schemas.microsoft.com/office/powerpoint/2010/main">
        <p14:playEvt time="953" objId="7"/>
        <p14:stopEvt time="42875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6F91EE-3515-7141-9B94-6705EFB4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teksti, näyttökuva&#10;&#10;Kuvaus luotu automaattisesti">
            <a:extLst>
              <a:ext uri="{FF2B5EF4-FFF2-40B4-BE49-F238E27FC236}">
                <a16:creationId xmlns:a16="http://schemas.microsoft.com/office/drawing/2014/main" id="{762FEA0B-0A45-3442-A44E-06FDA5952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195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82"/>
    </mc:Choice>
    <mc:Fallback xmlns="">
      <p:transition spd="slow" advTm="88982"/>
    </mc:Fallback>
  </mc:AlternateContent>
  <p:extLst>
    <p:ext uri="{E180D4A7-C9FB-4DFB-919C-405C955672EB}">
      <p14:showEvtLst xmlns:p14="http://schemas.microsoft.com/office/powerpoint/2010/main">
        <p14:playEvt time="800" objId="6"/>
        <p14:stopEvt time="86799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A4B686-552E-2F4E-9D86-FCF92B9F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näyttökuva, nainen&#10;&#10;Kuvaus luotu automaattisesti">
            <a:extLst>
              <a:ext uri="{FF2B5EF4-FFF2-40B4-BE49-F238E27FC236}">
                <a16:creationId xmlns:a16="http://schemas.microsoft.com/office/drawing/2014/main" id="{2BFDEFD4-5F2A-354B-B681-F1D770BC8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57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43"/>
    </mc:Choice>
    <mc:Fallback xmlns="">
      <p:transition spd="slow" advTm="132043"/>
    </mc:Fallback>
  </mc:AlternateContent>
  <p:extLst>
    <p:ext uri="{E180D4A7-C9FB-4DFB-919C-405C955672EB}">
      <p14:showEvtLst xmlns:p14="http://schemas.microsoft.com/office/powerpoint/2010/main">
        <p14:playEvt time="903" objId="6"/>
        <p14:stopEvt time="130220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sanomalehti, nainen&#10;&#10;Kuvaus luotu automaattisesti">
            <a:extLst>
              <a:ext uri="{FF2B5EF4-FFF2-40B4-BE49-F238E27FC236}">
                <a16:creationId xmlns:a16="http://schemas.microsoft.com/office/drawing/2014/main" id="{8BF855AA-A966-0E41-8486-05A653C85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3DC72556-FEC7-B942-BEC2-BCDC3D30B9E9}"/>
              </a:ext>
            </a:extLst>
          </p:cNvPr>
          <p:cNvSpPr txBox="1"/>
          <p:nvPr/>
        </p:nvSpPr>
        <p:spPr>
          <a:xfrm>
            <a:off x="4972050" y="6588685"/>
            <a:ext cx="7219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Videomainoksen pääset näkemään täältä	 </a:t>
            </a:r>
            <a:r>
              <a:rPr lang="fi-FI" sz="1100" dirty="0" err="1"/>
              <a:t>https</a:t>
            </a:r>
            <a:r>
              <a:rPr lang="fi-FI" sz="1100" dirty="0"/>
              <a:t>://1drv.ms/v/s!AqsoGohowvHCkSRumIDbpEfTvNS1?e=</a:t>
            </a:r>
            <a:r>
              <a:rPr lang="fi-FI" sz="1100" dirty="0" err="1"/>
              <a:t>gLRcMu</a:t>
            </a:r>
            <a:endParaRPr lang="fi-FI" sz="1100" dirty="0"/>
          </a:p>
          <a:p>
            <a:endParaRPr lang="fi-FI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97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91"/>
    </mc:Choice>
    <mc:Fallback xmlns="">
      <p:transition spd="slow" advTm="80791"/>
    </mc:Fallback>
  </mc:AlternateContent>
  <p:extLst>
    <p:ext uri="{E180D4A7-C9FB-4DFB-919C-405C955672EB}">
      <p14:showEvtLst xmlns:p14="http://schemas.microsoft.com/office/powerpoint/2010/main">
        <p14:playEvt time="971" objId="7"/>
        <p14:stopEvt time="77085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03FEBA71-01B0-1443-8C35-DCC19C768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Kuva 6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0E67841E-964B-494A-A6FE-C8060D9AD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4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22"/>
    </mc:Choice>
    <mc:Fallback xmlns="">
      <p:transition spd="slow" advTm="40122"/>
    </mc:Fallback>
  </mc:AlternateContent>
  <p:extLst>
    <p:ext uri="{E180D4A7-C9FB-4DFB-919C-405C955672EB}">
      <p14:showEvtLst xmlns:p14="http://schemas.microsoft.com/office/powerpoint/2010/main">
        <p14:playEvt time="5178" objId="8"/>
        <p14:stopEvt time="38610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5538</TotalTime>
  <Words>22</Words>
  <Application>Microsoft Macintosh PowerPoint</Application>
  <PresentationFormat>Laajakuva</PresentationFormat>
  <Paragraphs>2</Paragraphs>
  <Slides>15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Salla Juurakko</dc:creator>
  <cp:lastModifiedBy>Salla Juurakko</cp:lastModifiedBy>
  <cp:revision>14</cp:revision>
  <dcterms:created xsi:type="dcterms:W3CDTF">2020-04-25T15:41:43Z</dcterms:created>
  <dcterms:modified xsi:type="dcterms:W3CDTF">2020-05-30T05:50:03Z</dcterms:modified>
</cp:coreProperties>
</file>