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85"/>
    <p:restoredTop sz="93740"/>
  </p:normalViewPr>
  <p:slideViewPr>
    <p:cSldViewPr snapToGrid="0" snapToObjects="1">
      <p:cViewPr varScale="1">
        <p:scale>
          <a:sx n="103" d="100"/>
          <a:sy n="103" d="100"/>
        </p:scale>
        <p:origin x="7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448907-08C6-8149-B4A6-DBC9CEEB17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640BFF2-68F7-B740-B2C6-0248A6B59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36678F2-CB38-7145-A26A-7E68316E4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EFE0-E728-0C4D-B9F0-2A42BEA037C0}" type="datetimeFigureOut">
              <a:rPr lang="fi-FI" smtClean="0"/>
              <a:t>1.7.2020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14AA562-130E-7D42-B38D-27F76A1D9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91CAC06-F0AA-9841-95A5-E9A4923C9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1F63-2678-8943-B696-4C45044500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6183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E0D0A1-53B6-5145-9B4A-E95A0C848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F9133DD-906D-EC4A-966A-DE9081E8E2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0F7FB03-4494-6740-88B1-E2EC2378C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EFE0-E728-0C4D-B9F0-2A42BEA037C0}" type="datetimeFigureOut">
              <a:rPr lang="fi-FI" smtClean="0"/>
              <a:t>1.7.2020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B6B8423-9B43-674C-982F-A4D9908AC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B8686D-0990-0F4B-8FC8-B1180301A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1F63-2678-8943-B696-4C45044500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9170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DBBC513-CC4D-B745-838E-0AFDE7A23B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CBC7B84-419C-4345-85A8-E4A677141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15D31FD-B9FE-EC42-B6B0-CC0EAA318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EFE0-E728-0C4D-B9F0-2A42BEA037C0}" type="datetimeFigureOut">
              <a:rPr lang="fi-FI" smtClean="0"/>
              <a:t>1.7.2020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4A7D2D1-E7F7-3C42-9972-8CF99BDA2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96DAE51-5D83-F34D-BF55-811853582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1F63-2678-8943-B696-4C45044500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071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2D26AE-3894-D74E-BEFE-9DF04B99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77B516-8407-E741-8777-EC7B1C97C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71F225-0E3F-5A4A-B41D-CEC9BDC66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EFE0-E728-0C4D-B9F0-2A42BEA037C0}" type="datetimeFigureOut">
              <a:rPr lang="fi-FI" smtClean="0"/>
              <a:t>1.7.2020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DC29881-1FE6-2D47-AE9F-D5D62B152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719839-F315-EB4C-A171-6BB14F9B8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1F63-2678-8943-B696-4C45044500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8178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71434F-3AD4-724D-BB07-BEBF7EE9A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9A772BF-C908-504D-BAC0-9094B86D0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DE2D55B-C1E5-1249-A76E-CF0783C8F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EFE0-E728-0C4D-B9F0-2A42BEA037C0}" type="datetimeFigureOut">
              <a:rPr lang="fi-FI" smtClean="0"/>
              <a:t>1.7.2020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EC1C1EC-EEBF-154D-B6B5-81A562632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AFE61AE-FF75-6A4B-85A8-3304351B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1F63-2678-8943-B696-4C45044500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075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6D50C8-7325-3E46-ABE5-9CF2C83F2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E9240D0-F925-7847-890F-C62923D392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158855B-CD8F-9E4B-83AB-2B0DCFE9B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7321EEC-5B0B-8248-9C16-790D05907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EFE0-E728-0C4D-B9F0-2A42BEA037C0}" type="datetimeFigureOut">
              <a:rPr lang="fi-FI" smtClean="0"/>
              <a:t>1.7.2020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C2B1F11-AC8C-DC49-9460-4AAA4F489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F1C8777-D292-704E-9091-250BCCA57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1F63-2678-8943-B696-4C45044500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5735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9A5EA4-33F9-DE45-A57E-2CFE81CE1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7C54E6D-9986-B445-8862-174BE05CA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717080-7FAA-274D-9F37-87BA1EF75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AC6486A-C3BD-2F4C-BCA6-DC6EFA0289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84FD279-F831-194B-A70F-64B4E5A6A4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9C20A9D-80F7-8748-90C8-D1B18A73E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EFE0-E728-0C4D-B9F0-2A42BEA037C0}" type="datetimeFigureOut">
              <a:rPr lang="fi-FI" smtClean="0"/>
              <a:t>1.7.2020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C7DE4FE-272A-BF40-AB20-BE26122B5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9709209-0C34-AF45-8E85-030CDF43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1F63-2678-8943-B696-4C45044500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1439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A3F72A-CA78-7040-BB30-939FCDC87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B88CCA2-563F-0340-82F2-03F69B407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EFE0-E728-0C4D-B9F0-2A42BEA037C0}" type="datetimeFigureOut">
              <a:rPr lang="fi-FI" smtClean="0"/>
              <a:t>1.7.2020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9B1D888-D8AC-ED44-9E87-50C94DDC5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2A4E3DD-D684-8546-BF5D-BBC51196B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1F63-2678-8943-B696-4C45044500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7835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5D70078-5B49-1040-AE28-A7A771F7D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EFE0-E728-0C4D-B9F0-2A42BEA037C0}" type="datetimeFigureOut">
              <a:rPr lang="fi-FI" smtClean="0"/>
              <a:t>1.7.2020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92CB67D-8260-2B44-A3C0-050599275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D4E15C-E37B-6A4A-A144-FEB7AF26A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1F63-2678-8943-B696-4C45044500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1986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54356A-1753-414A-9FB0-7A32FBE3B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B4E7CE4-D032-6840-99ED-1C3AC0F61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DDC0A1F-28AB-1349-A3F9-1B6E60CAD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00DE4D1-19AE-CE43-B2D9-2B50B77C4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EFE0-E728-0C4D-B9F0-2A42BEA037C0}" type="datetimeFigureOut">
              <a:rPr lang="fi-FI" smtClean="0"/>
              <a:t>1.7.2020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E4B6B98-B86A-3841-B0D8-8C533FC82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23DFD55-1A4A-3345-9C31-47D44A506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1F63-2678-8943-B696-4C45044500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5728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148C79-833F-9A42-994A-F7B67EA50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2342FD5-1A52-EC43-B170-BFB7F84003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7DFB55E-3E4A-5740-8282-9CF3A8755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550284D-1794-E946-8C94-D35F605B5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EFE0-E728-0C4D-B9F0-2A42BEA037C0}" type="datetimeFigureOut">
              <a:rPr lang="fi-FI" smtClean="0"/>
              <a:t>1.7.2020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618A9A1-59C5-C948-8136-9E96CA525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B78FC2D-0366-3248-80A0-02F88DBD9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1F63-2678-8943-B696-4C45044500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229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F6D035F-2475-DD49-92A3-44511BC5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7E21284-DA83-A14A-BFEE-9AABAFA01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15C520A-13EB-9C42-B8E9-F3A7AB50F4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CEFE0-E728-0C4D-B9F0-2A42BEA037C0}" type="datetimeFigureOut">
              <a:rPr lang="fi-FI" smtClean="0"/>
              <a:t>1.7.2020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AB3AED4-0235-7248-B496-3E7D12BBE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BDAEE3E-9A68-2447-8811-A01B7CE102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01F63-2678-8943-B696-4C45044500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2026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3447DA-3004-6447-A400-6369DB9CCB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E757F3B-C7F3-4D42-AA31-DD1A9FD66D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F715B4CE-12C9-E442-BA9E-653ACE3A5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4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9B53BA-D89E-8F49-A910-C525D5C9C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E297F2F-C80C-9D47-947E-6217D81BE2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C2387F87-3BEF-F94A-B372-4C6925384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52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6FC001-1AEC-8B42-AF43-9DA4B7156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7F4B6B3F-2A5F-544B-B185-B7196B2871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88689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607A5B-55A7-A14C-B9FF-E3EA57BCB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07B34324-696B-5A47-870E-2B33C65A9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8495C23-3239-9940-A43E-98052A712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25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06B5AE-81C5-F44A-9EE0-3464DDCEE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 descr="Kuva, joka sisältää kohteen mies, huone, näyttö&#10;&#10;Kuvaus luotu automaattisesti">
            <a:extLst>
              <a:ext uri="{FF2B5EF4-FFF2-40B4-BE49-F238E27FC236}">
                <a16:creationId xmlns:a16="http://schemas.microsoft.com/office/drawing/2014/main" id="{43DC8AC0-2392-F14A-B80E-94E564AFD0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5398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88F641-E541-FE4E-872A-7356BD1E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065E41D-DF64-0F43-93A0-EB9FCCD22C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11614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E4852B-E0A2-9344-8DF3-11AB17CA1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491C9EAF-EB6D-0346-8956-3DAE5EA2A0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83871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400AF8-F7DF-704F-9076-9B887074C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79ABF3B2-B77E-754B-92A2-5F6CF70683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70054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C59FB0-E581-E64B-BE01-DF4900BF4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Sisällön paikkamerkki 4" descr="Kuva, joka sisältää kohteen näyttökuva, voide&#10;&#10;Kuvaus luotu automaattisesti">
            <a:extLst>
              <a:ext uri="{FF2B5EF4-FFF2-40B4-BE49-F238E27FC236}">
                <a16:creationId xmlns:a16="http://schemas.microsoft.com/office/drawing/2014/main" id="{E906FAC1-8679-4442-B6EB-27C6289389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7" name="Kuva 6" descr="Kuva, joka sisältää kohteen näyttökuva, voide&#10;&#10;Kuvaus luotu automaattisesti">
            <a:extLst>
              <a:ext uri="{FF2B5EF4-FFF2-40B4-BE49-F238E27FC236}">
                <a16:creationId xmlns:a16="http://schemas.microsoft.com/office/drawing/2014/main" id="{4686D084-6440-FB43-B99A-81B8B3ACD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Kuva 3" descr="Kuva, joka sisältää kohteen voide&#10;&#10;Kuvaus luotu automaattisesti">
            <a:extLst>
              <a:ext uri="{FF2B5EF4-FFF2-40B4-BE49-F238E27FC236}">
                <a16:creationId xmlns:a16="http://schemas.microsoft.com/office/drawing/2014/main" id="{CFC1A3E3-CEEC-554E-AED6-A8C32AB21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98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0</Words>
  <Application>Microsoft Macintosh PowerPoint</Application>
  <PresentationFormat>Laajakuva</PresentationFormat>
  <Paragraphs>0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Salla Juurakko</dc:creator>
  <cp:lastModifiedBy>Salla Juurakko</cp:lastModifiedBy>
  <cp:revision>5</cp:revision>
  <dcterms:created xsi:type="dcterms:W3CDTF">2020-01-25T16:57:54Z</dcterms:created>
  <dcterms:modified xsi:type="dcterms:W3CDTF">2020-07-01T04:30:52Z</dcterms:modified>
</cp:coreProperties>
</file>